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1" r:id="rId4"/>
    <p:sldId id="272" r:id="rId5"/>
    <p:sldId id="260" r:id="rId6"/>
    <p:sldId id="261" r:id="rId7"/>
    <p:sldId id="273" r:id="rId8"/>
    <p:sldId id="262" r:id="rId9"/>
    <p:sldId id="269" r:id="rId10"/>
    <p:sldId id="263" r:id="rId11"/>
    <p:sldId id="264" r:id="rId12"/>
    <p:sldId id="268" r:id="rId13"/>
    <p:sldId id="267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9E066-59EB-4F3A-8076-62A1AAF7258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6970-A67B-417C-B69A-9B8F1A7A0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6970-A67B-417C-B69A-9B8F1A7A09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9" name="Рисунок 8" descr="CIMG0036.JPG"/>
          <p:cNvPicPr>
            <a:picLocks noChangeAspect="1"/>
          </p:cNvPicPr>
          <p:nvPr/>
        </p:nvPicPr>
        <p:blipFill>
          <a:blip r:embed="rId3" cstate="print"/>
          <a:srcRect l="3538" r="2751" b="8657"/>
          <a:stretch>
            <a:fillRect/>
          </a:stretch>
        </p:blipFill>
        <p:spPr>
          <a:xfrm>
            <a:off x="755576" y="1484784"/>
            <a:ext cx="7560840" cy="477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2068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Коденцова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Васильевна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jh.jpg"/>
          <p:cNvPicPr>
            <a:picLocks noChangeAspect="1"/>
          </p:cNvPicPr>
          <p:nvPr/>
        </p:nvPicPr>
        <p:blipFill>
          <a:blip r:embed="rId3" cstate="print"/>
          <a:srcRect l="1963" t="6951" r="16138" b="24800"/>
          <a:stretch>
            <a:fillRect/>
          </a:stretch>
        </p:blipFill>
        <p:spPr>
          <a:xfrm>
            <a:off x="467544" y="2564904"/>
            <a:ext cx="453650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«Волшебный квадрат!»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IMG0069.JPG"/>
          <p:cNvPicPr>
            <a:picLocks noChangeAspect="1"/>
          </p:cNvPicPr>
          <p:nvPr/>
        </p:nvPicPr>
        <p:blipFill>
          <a:blip r:embed="rId3" cstate="print"/>
          <a:srcRect t="5113" r="10626" b="8657"/>
          <a:stretch>
            <a:fillRect/>
          </a:stretch>
        </p:blipFill>
        <p:spPr>
          <a:xfrm>
            <a:off x="395536" y="908720"/>
            <a:ext cx="3960440" cy="2664296"/>
          </a:xfrm>
          <a:prstGeom prst="rect">
            <a:avLst/>
          </a:prstGeom>
        </p:spPr>
      </p:pic>
      <p:pic>
        <p:nvPicPr>
          <p:cNvPr id="7" name="Рисунок 6" descr="сказ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3888432" cy="2736304"/>
          </a:xfrm>
          <a:prstGeom prst="rect">
            <a:avLst/>
          </a:prstGeom>
        </p:spPr>
      </p:pic>
      <p:pic>
        <p:nvPicPr>
          <p:cNvPr id="8" name="Рисунок 7" descr="сочиняе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3888432" cy="2664296"/>
          </a:xfrm>
          <a:prstGeom prst="rect">
            <a:avLst/>
          </a:prstGeom>
        </p:spPr>
      </p:pic>
      <p:pic>
        <p:nvPicPr>
          <p:cNvPr id="9" name="Рисунок 8" descr="подар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789040"/>
            <a:ext cx="3960440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068960"/>
            <a:ext cx="236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Конструируем.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0689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Сочиняем сказку.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Подарки для мам.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60212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Обыгрываем стихотворение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 descr="в1.jpg"/>
          <p:cNvPicPr>
            <a:picLocks noChangeAspect="1"/>
          </p:cNvPicPr>
          <p:nvPr/>
        </p:nvPicPr>
        <p:blipFill>
          <a:blip r:embed="rId3" cstate="print"/>
          <a:srcRect l="8851" t="3801" r="16804" b="10101"/>
          <a:stretch>
            <a:fillRect/>
          </a:stretch>
        </p:blipFill>
        <p:spPr>
          <a:xfrm>
            <a:off x="4716016" y="2060848"/>
            <a:ext cx="403244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2.jpg"/>
          <p:cNvPicPr>
            <a:picLocks noChangeAspect="1"/>
          </p:cNvPicPr>
          <p:nvPr/>
        </p:nvPicPr>
        <p:blipFill>
          <a:blip r:embed="rId4" cstate="print"/>
          <a:srcRect l="4492" t="25850" r="3604" b="16401"/>
          <a:stretch>
            <a:fillRect/>
          </a:stretch>
        </p:blipFill>
        <p:spPr>
          <a:xfrm>
            <a:off x="179512" y="908720"/>
            <a:ext cx="43924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первые выпускники!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3" y="227687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9423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 высшее педагогическое образование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«Педагогика и методика начального образования.»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04864"/>
            <a:ext cx="5472608" cy="410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276872"/>
            <a:ext cx="23376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Окончила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Павловское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Борисоглебский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787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мама 2х прекрасных сыновей,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 же жена заботливого, любящего и понимающего мужа.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7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Кантемировский детский сад №1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7005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Принимаю  участие в методической работе детского сада.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Являюсь членом  Кантемировской профсоюзной организации.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участвую в оформление детского сада.</a:t>
            </a:r>
          </a:p>
        </p:txBody>
      </p:sp>
      <p:pic>
        <p:nvPicPr>
          <p:cNvPr id="6" name="Рисунок 5" descr="CIMG0060.JPG"/>
          <p:cNvPicPr>
            <a:picLocks noChangeAspect="1"/>
          </p:cNvPicPr>
          <p:nvPr/>
        </p:nvPicPr>
        <p:blipFill>
          <a:blip r:embed="rId3" cstate="print"/>
          <a:srcRect l="41338" r="15350" b="44482"/>
          <a:stretch>
            <a:fillRect/>
          </a:stretch>
        </p:blipFill>
        <p:spPr>
          <a:xfrm>
            <a:off x="4788024" y="2996952"/>
            <a:ext cx="3960440" cy="3384376"/>
          </a:xfrm>
          <a:prstGeom prst="rect">
            <a:avLst/>
          </a:prstGeom>
        </p:spPr>
      </p:pic>
      <p:pic>
        <p:nvPicPr>
          <p:cNvPr id="7" name="Рисунок 6" descr="44.jpg"/>
          <p:cNvPicPr>
            <a:picLocks noChangeAspect="1"/>
          </p:cNvPicPr>
          <p:nvPr/>
        </p:nvPicPr>
        <p:blipFill>
          <a:blip r:embed="rId4" cstate="print"/>
          <a:srcRect t="21650" r="32281"/>
          <a:stretch>
            <a:fillRect/>
          </a:stretch>
        </p:blipFill>
        <p:spPr>
          <a:xfrm>
            <a:off x="323528" y="2996952"/>
            <a:ext cx="4128120" cy="358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052736"/>
            <a:ext cx="81369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 по теме:</a:t>
            </a: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«Познавательно-исследовательская деятельность как направление развития личности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 в условиях внедрения ФГОС в образовательный процесс ДОУ»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7153" y="404664"/>
            <a:ext cx="75374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познавательно-исследовательской деятельности: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уровень  познавательных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 детей и мотивации к школьному обучению через исследовательскую и проектную деятельность.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Реализовывать новые проблемно-поисковые технологии, формирующие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3.Совершенствовать условия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развития и воспитания детей в контексте новых федеральных государственных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образовательных стандартов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Создавать ИКТ-комплекс,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поддерживающего и обеспечивающего систему работы ДОУ по исследовательской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5.Интеграция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непосредственной образовательной деятельности и самостоятельной деятельности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hg.jpg"/>
          <p:cNvPicPr>
            <a:picLocks noChangeAspect="1"/>
          </p:cNvPicPr>
          <p:nvPr/>
        </p:nvPicPr>
        <p:blipFill>
          <a:blip r:embed="rId4" cstate="print"/>
          <a:srcRect l="16925" r="33463" b="9858"/>
          <a:stretch>
            <a:fillRect/>
          </a:stretch>
        </p:blipFill>
        <p:spPr>
          <a:xfrm>
            <a:off x="683568" y="260648"/>
            <a:ext cx="3672408" cy="3240360"/>
          </a:xfrm>
          <a:prstGeom prst="rect">
            <a:avLst/>
          </a:prstGeom>
        </p:spPr>
      </p:pic>
      <p:pic>
        <p:nvPicPr>
          <p:cNvPr id="6" name="Рисунок 5" descr="CIMG0027.JPG"/>
          <p:cNvPicPr>
            <a:picLocks noChangeAspect="1"/>
          </p:cNvPicPr>
          <p:nvPr/>
        </p:nvPicPr>
        <p:blipFill>
          <a:blip r:embed="rId5" cstate="print"/>
          <a:srcRect l="39763" t="5113" r="8263" b="9838"/>
          <a:stretch>
            <a:fillRect/>
          </a:stretch>
        </p:blipFill>
        <p:spPr>
          <a:xfrm>
            <a:off x="5004048" y="332656"/>
            <a:ext cx="3600400" cy="3168352"/>
          </a:xfrm>
          <a:prstGeom prst="rect">
            <a:avLst/>
          </a:prstGeom>
        </p:spPr>
      </p:pic>
      <p:pic>
        <p:nvPicPr>
          <p:cNvPr id="7" name="Рисунок 6" descr="биб.jpg"/>
          <p:cNvPicPr>
            <a:picLocks noChangeAspect="1"/>
          </p:cNvPicPr>
          <p:nvPr/>
        </p:nvPicPr>
        <p:blipFill>
          <a:blip r:embed="rId6" cstate="print"/>
          <a:srcRect l="17250" t="11837" b="24558"/>
          <a:stretch>
            <a:fillRect/>
          </a:stretch>
        </p:blipFill>
        <p:spPr>
          <a:xfrm>
            <a:off x="2339752" y="3645024"/>
            <a:ext cx="436661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48" y="188640"/>
            <a:ext cx="859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IMG0064.JPG"/>
          <p:cNvPicPr>
            <a:picLocks noChangeAspect="1"/>
          </p:cNvPicPr>
          <p:nvPr/>
        </p:nvPicPr>
        <p:blipFill>
          <a:blip r:embed="rId3" cstate="print"/>
          <a:srcRect l="7476" t="12201" r="12200" b="3932"/>
          <a:stretch>
            <a:fillRect/>
          </a:stretch>
        </p:blipFill>
        <p:spPr>
          <a:xfrm>
            <a:off x="395536" y="692696"/>
            <a:ext cx="4104456" cy="2664296"/>
          </a:xfrm>
          <a:prstGeom prst="rect">
            <a:avLst/>
          </a:prstGeom>
        </p:spPr>
      </p:pic>
      <p:pic>
        <p:nvPicPr>
          <p:cNvPr id="10" name="Рисунок 9" descr="CIMG0190.JPG"/>
          <p:cNvPicPr>
            <a:picLocks noChangeAspect="1"/>
          </p:cNvPicPr>
          <p:nvPr/>
        </p:nvPicPr>
        <p:blipFill>
          <a:blip r:embed="rId4" cstate="print"/>
          <a:srcRect r="17713" b="8657"/>
          <a:stretch>
            <a:fillRect/>
          </a:stretch>
        </p:blipFill>
        <p:spPr>
          <a:xfrm>
            <a:off x="4788024" y="692696"/>
            <a:ext cx="4032448" cy="2664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285293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Опыты.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92494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Посадка семян.</a:t>
            </a:r>
          </a:p>
        </p:txBody>
      </p:sp>
      <p:pic>
        <p:nvPicPr>
          <p:cNvPr id="14" name="Рисунок 13" descr="CIMG0006.JPG"/>
          <p:cNvPicPr>
            <a:picLocks noChangeAspect="1"/>
          </p:cNvPicPr>
          <p:nvPr/>
        </p:nvPicPr>
        <p:blipFill>
          <a:blip r:embed="rId5" cstate="print"/>
          <a:srcRect l="12988" t="20469" r="18500" b="8657"/>
          <a:stretch>
            <a:fillRect/>
          </a:stretch>
        </p:blipFill>
        <p:spPr>
          <a:xfrm>
            <a:off x="395536" y="3501008"/>
            <a:ext cx="4104456" cy="3096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60932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Наблюдения в природе.</a:t>
            </a:r>
          </a:p>
        </p:txBody>
      </p:sp>
      <p:pic>
        <p:nvPicPr>
          <p:cNvPr id="16" name="Рисунок 15" descr="опыт.jpg"/>
          <p:cNvPicPr>
            <a:picLocks noChangeAspect="1"/>
          </p:cNvPicPr>
          <p:nvPr/>
        </p:nvPicPr>
        <p:blipFill>
          <a:blip r:embed="rId6" cstate="print"/>
          <a:srcRect t="8001" b="13250"/>
          <a:stretch>
            <a:fillRect/>
          </a:stretch>
        </p:blipFill>
        <p:spPr>
          <a:xfrm>
            <a:off x="4788024" y="3501008"/>
            <a:ext cx="4063380" cy="30963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2040" y="6093296"/>
            <a:ext cx="227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158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\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45</cp:revision>
  <dcterms:modified xsi:type="dcterms:W3CDTF">2015-08-12T12:18:39Z</dcterms:modified>
</cp:coreProperties>
</file>